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2"/>
  </p:notesMasterIdLst>
  <p:handoutMasterIdLst>
    <p:handoutMasterId r:id="rId33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59" r:id="rId27"/>
    <p:sldId id="461" r:id="rId28"/>
    <p:sldId id="460" r:id="rId29"/>
    <p:sldId id="462" r:id="rId30"/>
    <p:sldId id="46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C55A11"/>
    <a:srgbClr val="D9D9D9"/>
    <a:srgbClr val="2E75B6"/>
    <a:srgbClr val="8497B0"/>
    <a:srgbClr val="DEEBF7"/>
    <a:srgbClr val="FFC000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1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71699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카드에 대한 상세한 정보를 확인할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556809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한 종류의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 뽑기 통해 카드를 획득하는 해당 게임의 특징상 플레이어는 불필요한 다량의 카드를 획득하고 분해하여 원하는 카드를 제작하게 되는데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167440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레어도 선택창이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선택창에는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선택창을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C13598A6-3BFB-4D11-8666-BF07B0FB71E4}"/>
              </a:ext>
            </a:extLst>
          </p:cNvPr>
          <p:cNvGrpSpPr>
            <a:grpSpLocks noChangeAspect="1"/>
          </p:cNvGrpSpPr>
          <p:nvPr/>
        </p:nvGrpSpPr>
        <p:grpSpPr>
          <a:xfrm>
            <a:off x="7082346" y="3732882"/>
            <a:ext cx="928946" cy="1126162"/>
            <a:chOff x="8291363" y="4166836"/>
            <a:chExt cx="614666" cy="74516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748A181-F07D-4D00-B74D-7212D7FDC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530" t="8920" r="38321" b="48075"/>
            <a:stretch/>
          </p:blipFill>
          <p:spPr>
            <a:xfrm>
              <a:off x="8291363" y="4166836"/>
              <a:ext cx="614666" cy="74516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6708" y="4270021"/>
              <a:ext cx="367364" cy="4932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90" y="4348250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7076698" y="5978039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레어도 선택창 팝업</a:t>
            </a:r>
            <a:endParaRPr lang="en-US" altLang="ko-KR" sz="1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8243D3-9111-4191-99AA-E5468143FFB5}"/>
              </a:ext>
            </a:extLst>
          </p:cNvPr>
          <p:cNvGrpSpPr>
            <a:grpSpLocks noChangeAspect="1"/>
          </p:cNvGrpSpPr>
          <p:nvPr/>
        </p:nvGrpSpPr>
        <p:grpSpPr>
          <a:xfrm>
            <a:off x="7076699" y="4668939"/>
            <a:ext cx="1343687" cy="1315813"/>
            <a:chOff x="4522230" y="4006873"/>
            <a:chExt cx="1708373" cy="16729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956280A-52E7-41B8-80B1-75B199D34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812" t="11593" r="34916" b="53419"/>
            <a:stretch/>
          </p:blipFill>
          <p:spPr>
            <a:xfrm>
              <a:off x="4522230" y="4006873"/>
              <a:ext cx="1708373" cy="167293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0CE312-3EB0-4BE0-81E8-03BB19718D07}"/>
                </a:ext>
              </a:extLst>
            </p:cNvPr>
            <p:cNvSpPr/>
            <p:nvPr/>
          </p:nvSpPr>
          <p:spPr>
            <a:xfrm>
              <a:off x="5237394" y="4246595"/>
              <a:ext cx="866705" cy="118495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515031"/>
            <a:ext cx="433682" cy="808458"/>
          </a:xfrm>
          <a:prstGeom prst="bentConnector3">
            <a:avLst>
              <a:gd name="adj1" fmla="val 15271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B54D9F-2A0A-4E30-AAC7-8E3FCE3D1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312575"/>
              </p:ext>
            </p:extLst>
          </p:nvPr>
        </p:nvGraphicFramePr>
        <p:xfrm>
          <a:off x="1071033" y="1286624"/>
          <a:ext cx="1004993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덱을 일람하는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생성되어 있는 덱을 한번에 볼 수 있는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02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690175"/>
              </p:ext>
            </p:extLst>
          </p:nvPr>
        </p:nvGraphicFramePr>
        <p:xfrm>
          <a:off x="1444664" y="1304728"/>
          <a:ext cx="69615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5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21" y="3614875"/>
            <a:ext cx="4751848" cy="2520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70" t="19098" r="33540" b="49683"/>
          <a:stretch/>
        </p:blipFill>
        <p:spPr>
          <a:xfrm>
            <a:off x="6588604" y="4189247"/>
            <a:ext cx="1259326" cy="1364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7168E1-483C-48CF-9A80-F54A1C295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681" y="1514635"/>
            <a:ext cx="2563929" cy="4200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533938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순서 변경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4834"/>
              </p:ext>
            </p:extLst>
          </p:nvPr>
        </p:nvGraphicFramePr>
        <p:xfrm>
          <a:off x="695325" y="1256375"/>
          <a:ext cx="6585268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순서 변경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순서 변경 버튼을 클릭하면 덱 순서 변경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순서 변경 모드 활성화 시 덱 삭제 모드가 활성화 상태면 덱 삭제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671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순서 변경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순서 변경 모드 활성화 상태일 때 덱 드래그 가능</a:t>
            </a:r>
            <a:endParaRPr lang="en-US" altLang="ko-KR" sz="10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B81424F-2187-4C49-BCE3-E8A669CD77E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178079" y="4882895"/>
            <a:ext cx="1290925" cy="682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571013"/>
              </p:ext>
            </p:extLst>
          </p:nvPr>
        </p:nvGraphicFramePr>
        <p:xfrm>
          <a:off x="695324" y="1271444"/>
          <a:ext cx="738695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621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시 덱 순서 변경 모드가 활성화 상태면 덱 순서 변경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590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FCA586-4B2C-481D-91D4-D33FBD43919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285196" y="4804154"/>
            <a:ext cx="1144943" cy="259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4501347-BC30-4401-9359-DE2F7EB83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2279" y="1347412"/>
            <a:ext cx="3414396" cy="31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83226"/>
              </p:ext>
            </p:extLst>
          </p:nvPr>
        </p:nvGraphicFramePr>
        <p:xfrm>
          <a:off x="1690527" y="1265803"/>
          <a:ext cx="88109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61" y="4059692"/>
            <a:ext cx="3751900" cy="19903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91A3C8-31A7-4412-9CB4-F056EC1A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91" y="4059692"/>
            <a:ext cx="3677197" cy="19507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A1AA0-C48F-459B-AC8F-F85D0A1BE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74" t="10722" r="3217" b="49564"/>
          <a:stretch/>
        </p:blipFill>
        <p:spPr>
          <a:xfrm>
            <a:off x="1466806" y="6146086"/>
            <a:ext cx="1398602" cy="3791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D95B171-81DC-4A0B-9465-6795B2DDD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82" t="9576" r="3333" b="40617"/>
          <a:stretch/>
        </p:blipFill>
        <p:spPr>
          <a:xfrm>
            <a:off x="5350669" y="6114334"/>
            <a:ext cx="1057275" cy="4595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B3CAE4-C0AD-4629-878C-90EA14C54B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930" t="8081" r="3286" b="42112"/>
          <a:stretch/>
        </p:blipFill>
        <p:spPr>
          <a:xfrm>
            <a:off x="6538912" y="6114335"/>
            <a:ext cx="1057275" cy="459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0A6EF-480B-454F-B02F-63FCEB26E1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74" t="10833" r="3217" b="49453"/>
          <a:stretch/>
        </p:blipFill>
        <p:spPr>
          <a:xfrm>
            <a:off x="3113852" y="6146085"/>
            <a:ext cx="1398602" cy="379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8044" y="5667328"/>
            <a:ext cx="1804962" cy="95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8634</TotalTime>
  <Pages>7</Pages>
  <Words>2501</Words>
  <Characters>0</Characters>
  <Application>Microsoft Office PowerPoint</Application>
  <DocSecurity>0</DocSecurity>
  <PresentationFormat>와이드스크린</PresentationFormat>
  <Lines>0</Lines>
  <Paragraphs>279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6049</cp:revision>
  <dcterms:modified xsi:type="dcterms:W3CDTF">2024-12-03T10:49:45Z</dcterms:modified>
  <cp:version>9.103.97.45139</cp:version>
</cp:coreProperties>
</file>